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0" r:id="rId2"/>
    <p:sldId id="272" r:id="rId3"/>
    <p:sldId id="274" r:id="rId4"/>
    <p:sldId id="269" r:id="rId5"/>
    <p:sldId id="275" r:id="rId6"/>
    <p:sldId id="271" r:id="rId7"/>
    <p:sldId id="27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1" r:id="rId20"/>
    <p:sldId id="266" r:id="rId21"/>
    <p:sldId id="287" r:id="rId22"/>
    <p:sldId id="288" r:id="rId23"/>
    <p:sldId id="289" r:id="rId24"/>
    <p:sldId id="290" r:id="rId25"/>
    <p:sldId id="262" r:id="rId26"/>
    <p:sldId id="258" r:id="rId27"/>
    <p:sldId id="257" r:id="rId28"/>
    <p:sldId id="259" r:id="rId29"/>
    <p:sldId id="291" r:id="rId30"/>
    <p:sldId id="256" r:id="rId31"/>
    <p:sldId id="292" r:id="rId32"/>
    <p:sldId id="293" r:id="rId33"/>
    <p:sldId id="294" r:id="rId34"/>
    <p:sldId id="260" r:id="rId35"/>
    <p:sldId id="295" r:id="rId36"/>
    <p:sldId id="265" r:id="rId37"/>
    <p:sldId id="296" r:id="rId38"/>
    <p:sldId id="297" r:id="rId39"/>
  </p:sldIdLst>
  <p:sldSz cx="12192000" cy="6858000"/>
  <p:notesSz cx="7086600" cy="90249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9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itao He" userId="3349109456002eda" providerId="LiveId" clId="{AC54DA3D-950F-4C0A-8F7F-47B6E628BB9F}"/>
    <pc:docChg chg="custSel addSld modSld sldOrd">
      <pc:chgData name="Haitao He" userId="3349109456002eda" providerId="LiveId" clId="{AC54DA3D-950F-4C0A-8F7F-47B6E628BB9F}" dt="2017-11-27T06:05:44.735" v="157"/>
      <pc:docMkLst>
        <pc:docMk/>
      </pc:docMkLst>
      <pc:sldChg chg="modSp">
        <pc:chgData name="Haitao He" userId="3349109456002eda" providerId="LiveId" clId="{AC54DA3D-950F-4C0A-8F7F-47B6E628BB9F}" dt="2017-11-02T04:40:56.423" v="5" actId="122"/>
        <pc:sldMkLst>
          <pc:docMk/>
          <pc:sldMk cId="300531362" sldId="260"/>
        </pc:sldMkLst>
        <pc:spChg chg="mod">
          <ac:chgData name="Haitao He" userId="3349109456002eda" providerId="LiveId" clId="{AC54DA3D-950F-4C0A-8F7F-47B6E628BB9F}" dt="2017-11-02T04:40:56.423" v="5" actId="122"/>
          <ac:spMkLst>
            <pc:docMk/>
            <pc:sldMk cId="300531362" sldId="260"/>
            <ac:spMk id="2" creationId="{00000000-0000-0000-0000-000000000000}"/>
          </ac:spMkLst>
        </pc:spChg>
      </pc:sldChg>
      <pc:sldChg chg="modSp ord setBg">
        <pc:chgData name="Haitao He" userId="3349109456002eda" providerId="LiveId" clId="{AC54DA3D-950F-4C0A-8F7F-47B6E628BB9F}" dt="2017-11-12T06:06:01.382" v="16" actId="122"/>
        <pc:sldMkLst>
          <pc:docMk/>
          <pc:sldMk cId="1895193478" sldId="265"/>
        </pc:sldMkLst>
        <pc:spChg chg="mod">
          <ac:chgData name="Haitao He" userId="3349109456002eda" providerId="LiveId" clId="{AC54DA3D-950F-4C0A-8F7F-47B6E628BB9F}" dt="2017-11-12T06:06:01.382" v="16" actId="122"/>
          <ac:spMkLst>
            <pc:docMk/>
            <pc:sldMk cId="1895193478" sldId="265"/>
            <ac:spMk id="2" creationId="{00000000-0000-0000-0000-000000000000}"/>
          </ac:spMkLst>
        </pc:spChg>
      </pc:sldChg>
      <pc:sldChg chg="addSp delSp modSp add setBg">
        <pc:chgData name="Haitao He" userId="3349109456002eda" providerId="LiveId" clId="{AC54DA3D-950F-4C0A-8F7F-47B6E628BB9F}" dt="2017-11-16T05:08:57.388" v="134"/>
        <pc:sldMkLst>
          <pc:docMk/>
          <pc:sldMk cId="681413347" sldId="295"/>
        </pc:sldMkLst>
        <pc:spChg chg="del">
          <ac:chgData name="Haitao He" userId="3349109456002eda" providerId="LiveId" clId="{AC54DA3D-950F-4C0A-8F7F-47B6E628BB9F}" dt="2017-11-16T05:05:39.332" v="18" actId="478"/>
          <ac:spMkLst>
            <pc:docMk/>
            <pc:sldMk cId="681413347" sldId="295"/>
            <ac:spMk id="2" creationId="{757FBDC7-46EA-4113-A402-1CBA91E73E29}"/>
          </ac:spMkLst>
        </pc:spChg>
        <pc:spChg chg="del">
          <ac:chgData name="Haitao He" userId="3349109456002eda" providerId="LiveId" clId="{AC54DA3D-950F-4C0A-8F7F-47B6E628BB9F}" dt="2017-11-16T05:05:39.332" v="18" actId="478"/>
          <ac:spMkLst>
            <pc:docMk/>
            <pc:sldMk cId="681413347" sldId="295"/>
            <ac:spMk id="3" creationId="{C966D095-56B1-4180-BBE2-4AE9715CBA49}"/>
          </ac:spMkLst>
        </pc:spChg>
        <pc:spChg chg="add mod">
          <ac:chgData name="Haitao He" userId="3349109456002eda" providerId="LiveId" clId="{AC54DA3D-950F-4C0A-8F7F-47B6E628BB9F}" dt="2017-11-16T05:08:57.388" v="134"/>
          <ac:spMkLst>
            <pc:docMk/>
            <pc:sldMk cId="681413347" sldId="295"/>
            <ac:spMk id="4" creationId="{DF525D5F-33A6-46B0-9773-6A68DEC335D3}"/>
          </ac:spMkLst>
        </pc:spChg>
      </pc:sldChg>
      <pc:sldChg chg="addSp delSp modSp add setBg">
        <pc:chgData name="Haitao He" userId="3349109456002eda" providerId="LiveId" clId="{AC54DA3D-950F-4C0A-8F7F-47B6E628BB9F}" dt="2017-11-27T06:02:47.404" v="146"/>
        <pc:sldMkLst>
          <pc:docMk/>
          <pc:sldMk cId="3447773957" sldId="296"/>
        </pc:sldMkLst>
        <pc:spChg chg="del">
          <ac:chgData name="Haitao He" userId="3349109456002eda" providerId="LiveId" clId="{AC54DA3D-950F-4C0A-8F7F-47B6E628BB9F}" dt="2017-11-27T05:59:34.932" v="136" actId="478"/>
          <ac:spMkLst>
            <pc:docMk/>
            <pc:sldMk cId="3447773957" sldId="296"/>
            <ac:spMk id="2" creationId="{E30B78E8-CA5B-46EE-933C-FCF533418AC9}"/>
          </ac:spMkLst>
        </pc:spChg>
        <pc:spChg chg="del">
          <ac:chgData name="Haitao He" userId="3349109456002eda" providerId="LiveId" clId="{AC54DA3D-950F-4C0A-8F7F-47B6E628BB9F}" dt="2017-11-27T05:59:34.932" v="136" actId="478"/>
          <ac:spMkLst>
            <pc:docMk/>
            <pc:sldMk cId="3447773957" sldId="296"/>
            <ac:spMk id="3" creationId="{5608E23B-7CA3-4DE2-889D-528747F054F9}"/>
          </ac:spMkLst>
        </pc:spChg>
        <pc:spChg chg="add mod">
          <ac:chgData name="Haitao He" userId="3349109456002eda" providerId="LiveId" clId="{AC54DA3D-950F-4C0A-8F7F-47B6E628BB9F}" dt="2017-11-27T06:02:47.404" v="146"/>
          <ac:spMkLst>
            <pc:docMk/>
            <pc:sldMk cId="3447773957" sldId="296"/>
            <ac:spMk id="4" creationId="{7842556C-C5D3-421D-98D1-60AA9E5C9885}"/>
          </ac:spMkLst>
        </pc:spChg>
      </pc:sldChg>
      <pc:sldChg chg="addSp delSp modSp add setBg">
        <pc:chgData name="Haitao He" userId="3349109456002eda" providerId="LiveId" clId="{AC54DA3D-950F-4C0A-8F7F-47B6E628BB9F}" dt="2017-11-27T06:05:44.735" v="157"/>
        <pc:sldMkLst>
          <pc:docMk/>
          <pc:sldMk cId="1797322674" sldId="297"/>
        </pc:sldMkLst>
        <pc:spChg chg="del">
          <ac:chgData name="Haitao He" userId="3349109456002eda" providerId="LiveId" clId="{AC54DA3D-950F-4C0A-8F7F-47B6E628BB9F}" dt="2017-11-27T06:04:29.017" v="148" actId="478"/>
          <ac:spMkLst>
            <pc:docMk/>
            <pc:sldMk cId="1797322674" sldId="297"/>
            <ac:spMk id="2" creationId="{B69394FA-3456-4B82-89A9-590903C6BD09}"/>
          </ac:spMkLst>
        </pc:spChg>
        <pc:spChg chg="del">
          <ac:chgData name="Haitao He" userId="3349109456002eda" providerId="LiveId" clId="{AC54DA3D-950F-4C0A-8F7F-47B6E628BB9F}" dt="2017-11-27T06:04:29.017" v="148" actId="478"/>
          <ac:spMkLst>
            <pc:docMk/>
            <pc:sldMk cId="1797322674" sldId="297"/>
            <ac:spMk id="3" creationId="{9137905F-09CC-4913-9C5E-3E392491E4D3}"/>
          </ac:spMkLst>
        </pc:spChg>
        <pc:spChg chg="add mod">
          <ac:chgData name="Haitao He" userId="3349109456002eda" providerId="LiveId" clId="{AC54DA3D-950F-4C0A-8F7F-47B6E628BB9F}" dt="2017-11-27T06:05:44.735" v="157"/>
          <ac:spMkLst>
            <pc:docMk/>
            <pc:sldMk cId="1797322674" sldId="297"/>
            <ac:spMk id="4" creationId="{CB1ED6C1-6706-4854-8ECD-31F81747E3A9}"/>
          </ac:spMkLst>
        </pc:spChg>
      </pc:sldChg>
    </pc:docChg>
  </pc:docChgLst>
  <pc:docChgLst>
    <pc:chgData name="Haitao He" userId="3349109456002eda" providerId="LiveId" clId="{DF782B95-6F9E-4194-A416-41E7B3130C42}"/>
    <pc:docChg chg="undo custSel addSld modSld sldOrd">
      <pc:chgData name="Haitao He" userId="3349109456002eda" providerId="LiveId" clId="{DF782B95-6F9E-4194-A416-41E7B3130C42}" dt="2017-10-11T05:46:25.630" v="396"/>
      <pc:docMkLst>
        <pc:docMk/>
      </pc:docMkLst>
      <pc:sldChg chg="modSp setBg">
        <pc:chgData name="Haitao He" userId="3349109456002eda" providerId="LiveId" clId="{DF782B95-6F9E-4194-A416-41E7B3130C42}" dt="2017-09-22T04:58:31.966" v="279" actId="1076"/>
        <pc:sldMkLst>
          <pc:docMk/>
          <pc:sldMk cId="2559985780" sldId="256"/>
        </pc:sldMkLst>
        <pc:spChg chg="mod">
          <ac:chgData name="Haitao He" userId="3349109456002eda" providerId="LiveId" clId="{DF782B95-6F9E-4194-A416-41E7B3130C42}" dt="2017-09-22T04:58:31.966" v="279" actId="1076"/>
          <ac:spMkLst>
            <pc:docMk/>
            <pc:sldMk cId="2559985780" sldId="256"/>
            <ac:spMk id="4" creationId="{00000000-0000-0000-0000-000000000000}"/>
          </ac:spMkLst>
        </pc:spChg>
      </pc:sldChg>
      <pc:sldChg chg="modSp ord setBg">
        <pc:chgData name="Haitao He" userId="3349109456002eda" providerId="LiveId" clId="{DF782B95-6F9E-4194-A416-41E7B3130C42}" dt="2017-09-07T04:49:17.462" v="222" actId="1076"/>
        <pc:sldMkLst>
          <pc:docMk/>
          <pc:sldMk cId="693633071" sldId="257"/>
        </pc:sldMkLst>
        <pc:spChg chg="mod">
          <ac:chgData name="Haitao He" userId="3349109456002eda" providerId="LiveId" clId="{DF782B95-6F9E-4194-A416-41E7B3130C42}" dt="2017-09-07T04:47:30.742" v="212" actId="2711"/>
          <ac:spMkLst>
            <pc:docMk/>
            <pc:sldMk cId="693633071" sldId="257"/>
            <ac:spMk id="4" creationId="{00000000-0000-0000-0000-000000000000}"/>
          </ac:spMkLst>
        </pc:spChg>
      </pc:sldChg>
      <pc:sldChg chg="modSp ord setBg">
        <pc:chgData name="Haitao He" userId="3349109456002eda" providerId="LiveId" clId="{DF782B95-6F9E-4194-A416-41E7B3130C42}" dt="2017-09-07T04:50:05.323" v="227" actId="1076"/>
        <pc:sldMkLst>
          <pc:docMk/>
          <pc:sldMk cId="1334303129" sldId="258"/>
        </pc:sldMkLst>
        <pc:spChg chg="mod">
          <ac:chgData name="Haitao He" userId="3349109456002eda" providerId="LiveId" clId="{DF782B95-6F9E-4194-A416-41E7B3130C42}" dt="2017-09-07T04:48:44.202" v="218" actId="1076"/>
          <ac:spMkLst>
            <pc:docMk/>
            <pc:sldMk cId="1334303129" sldId="258"/>
            <ac:spMk id="5" creationId="{00000000-0000-0000-0000-000000000000}"/>
          </ac:spMkLst>
        </pc:spChg>
      </pc:sldChg>
      <pc:sldChg chg="modSp ord setBg">
        <pc:chgData name="Haitao He" userId="3349109456002eda" providerId="LiveId" clId="{DF782B95-6F9E-4194-A416-41E7B3130C42}" dt="2017-09-22T04:59:01.323" v="289"/>
        <pc:sldMkLst>
          <pc:docMk/>
          <pc:sldMk cId="4080646342" sldId="259"/>
        </pc:sldMkLst>
        <pc:spChg chg="mod">
          <ac:chgData name="Haitao He" userId="3349109456002eda" providerId="LiveId" clId="{DF782B95-6F9E-4194-A416-41E7B3130C42}" dt="2017-09-22T04:57:48.550" v="275" actId="1076"/>
          <ac:spMkLst>
            <pc:docMk/>
            <pc:sldMk cId="4080646342" sldId="259"/>
            <ac:spMk id="2" creationId="{00000000-0000-0000-0000-000000000000}"/>
          </ac:spMkLst>
        </pc:spChg>
      </pc:sldChg>
      <pc:sldChg chg="addSp delSp modSp add setBg">
        <pc:chgData name="Haitao He" userId="3349109456002eda" providerId="LiveId" clId="{DF782B95-6F9E-4194-A416-41E7B3130C42}" dt="2017-09-07T04:57:32.978" v="247" actId="1076"/>
        <pc:sldMkLst>
          <pc:docMk/>
          <pc:sldMk cId="1666882531" sldId="290"/>
        </pc:sldMkLst>
        <pc:spChg chg="del">
          <ac:chgData name="Haitao He" userId="3349109456002eda" providerId="LiveId" clId="{DF782B95-6F9E-4194-A416-41E7B3130C42}" dt="2017-09-07T04:52:01.173" v="229" actId="478"/>
          <ac:spMkLst>
            <pc:docMk/>
            <pc:sldMk cId="1666882531" sldId="290"/>
            <ac:spMk id="2" creationId="{5909E2AD-493C-4DF5-8EC1-A9F36A64B0F7}"/>
          </ac:spMkLst>
        </pc:spChg>
        <pc:spChg chg="del">
          <ac:chgData name="Haitao He" userId="3349109456002eda" providerId="LiveId" clId="{DF782B95-6F9E-4194-A416-41E7B3130C42}" dt="2017-09-07T04:52:01.173" v="229" actId="478"/>
          <ac:spMkLst>
            <pc:docMk/>
            <pc:sldMk cId="1666882531" sldId="290"/>
            <ac:spMk id="3" creationId="{FAE0F61D-0C78-4644-9779-F1A3E813BD91}"/>
          </ac:spMkLst>
        </pc:spChg>
        <pc:spChg chg="add mod">
          <ac:chgData name="Haitao He" userId="3349109456002eda" providerId="LiveId" clId="{DF782B95-6F9E-4194-A416-41E7B3130C42}" dt="2017-09-07T04:57:32.978" v="247" actId="1076"/>
          <ac:spMkLst>
            <pc:docMk/>
            <pc:sldMk cId="1666882531" sldId="290"/>
            <ac:spMk id="4" creationId="{4CD82E2B-DFED-4EFF-AF68-8A4B5BDC8613}"/>
          </ac:spMkLst>
        </pc:spChg>
      </pc:sldChg>
      <pc:sldChg chg="addSp delSp modSp add setBg">
        <pc:chgData name="Haitao He" userId="3349109456002eda" providerId="LiveId" clId="{DF782B95-6F9E-4194-A416-41E7B3130C42}" dt="2017-09-07T05:08:16.946" v="265" actId="1076"/>
        <pc:sldMkLst>
          <pc:docMk/>
          <pc:sldMk cId="4002392907" sldId="291"/>
        </pc:sldMkLst>
        <pc:spChg chg="del">
          <ac:chgData name="Haitao He" userId="3349109456002eda" providerId="LiveId" clId="{DF782B95-6F9E-4194-A416-41E7B3130C42}" dt="2017-09-07T05:05:57.447" v="249" actId="478"/>
          <ac:spMkLst>
            <pc:docMk/>
            <pc:sldMk cId="4002392907" sldId="291"/>
            <ac:spMk id="2" creationId="{ADAFCED0-AC4B-4C9C-BEAE-CE986FAACF81}"/>
          </ac:spMkLst>
        </pc:spChg>
        <pc:spChg chg="del">
          <ac:chgData name="Haitao He" userId="3349109456002eda" providerId="LiveId" clId="{DF782B95-6F9E-4194-A416-41E7B3130C42}" dt="2017-09-07T05:05:57.447" v="249" actId="478"/>
          <ac:spMkLst>
            <pc:docMk/>
            <pc:sldMk cId="4002392907" sldId="291"/>
            <ac:spMk id="3" creationId="{A716B7DC-66BD-40CC-9AE2-8C50D7507256}"/>
          </ac:spMkLst>
        </pc:spChg>
        <pc:spChg chg="add mod">
          <ac:chgData name="Haitao He" userId="3349109456002eda" providerId="LiveId" clId="{DF782B95-6F9E-4194-A416-41E7B3130C42}" dt="2017-09-07T05:08:16.946" v="265" actId="1076"/>
          <ac:spMkLst>
            <pc:docMk/>
            <pc:sldMk cId="4002392907" sldId="291"/>
            <ac:spMk id="4" creationId="{3CE26900-E3BC-489A-86C3-A17E45931F60}"/>
          </ac:spMkLst>
        </pc:spChg>
      </pc:sldChg>
      <pc:sldChg chg="addSp delSp modSp add setBg">
        <pc:chgData name="Haitao He" userId="3349109456002eda" providerId="LiveId" clId="{DF782B95-6F9E-4194-A416-41E7B3130C42}" dt="2017-10-11T05:23:58.664" v="371"/>
        <pc:sldMkLst>
          <pc:docMk/>
          <pc:sldMk cId="3451232192" sldId="292"/>
        </pc:sldMkLst>
        <pc:spChg chg="del">
          <ac:chgData name="Haitao He" userId="3349109456002eda" providerId="LiveId" clId="{DF782B95-6F9E-4194-A416-41E7B3130C42}" dt="2017-10-11T05:19:55.494" v="291" actId="478"/>
          <ac:spMkLst>
            <pc:docMk/>
            <pc:sldMk cId="3451232192" sldId="292"/>
            <ac:spMk id="2" creationId="{167DE311-593A-4EB6-BADD-31E4DF21AB0D}"/>
          </ac:spMkLst>
        </pc:spChg>
        <pc:spChg chg="del">
          <ac:chgData name="Haitao He" userId="3349109456002eda" providerId="LiveId" clId="{DF782B95-6F9E-4194-A416-41E7B3130C42}" dt="2017-10-11T05:19:55.494" v="291" actId="478"/>
          <ac:spMkLst>
            <pc:docMk/>
            <pc:sldMk cId="3451232192" sldId="292"/>
            <ac:spMk id="3" creationId="{FD33DAA0-B5AF-490E-9CE4-69E03D825D08}"/>
          </ac:spMkLst>
        </pc:spChg>
        <pc:spChg chg="add mod">
          <ac:chgData name="Haitao He" userId="3349109456002eda" providerId="LiveId" clId="{DF782B95-6F9E-4194-A416-41E7B3130C42}" dt="2017-10-11T05:22:13.204" v="298" actId="1076"/>
          <ac:spMkLst>
            <pc:docMk/>
            <pc:sldMk cId="3451232192" sldId="292"/>
            <ac:spMk id="4" creationId="{843AC2B3-B442-4DDB-8121-754F2BA48566}"/>
          </ac:spMkLst>
        </pc:spChg>
      </pc:sldChg>
      <pc:sldChg chg="addSp delSp modSp add setBg">
        <pc:chgData name="Haitao He" userId="3349109456002eda" providerId="LiveId" clId="{DF782B95-6F9E-4194-A416-41E7B3130C42}" dt="2017-10-11T05:32:22.908" v="385"/>
        <pc:sldMkLst>
          <pc:docMk/>
          <pc:sldMk cId="146979485" sldId="293"/>
        </pc:sldMkLst>
        <pc:spChg chg="del">
          <ac:chgData name="Haitao He" userId="3349109456002eda" providerId="LiveId" clId="{DF782B95-6F9E-4194-A416-41E7B3130C42}" dt="2017-10-11T05:29:24.098" v="373" actId="478"/>
          <ac:spMkLst>
            <pc:docMk/>
            <pc:sldMk cId="146979485" sldId="293"/>
            <ac:spMk id="2" creationId="{36F21816-8D40-47DE-839E-AC4003E23664}"/>
          </ac:spMkLst>
        </pc:spChg>
        <pc:spChg chg="del">
          <ac:chgData name="Haitao He" userId="3349109456002eda" providerId="LiveId" clId="{DF782B95-6F9E-4194-A416-41E7B3130C42}" dt="2017-10-11T05:29:24.098" v="373" actId="478"/>
          <ac:spMkLst>
            <pc:docMk/>
            <pc:sldMk cId="146979485" sldId="293"/>
            <ac:spMk id="3" creationId="{A722991D-35A4-468E-9DD9-FC2A16210BAE}"/>
          </ac:spMkLst>
        </pc:spChg>
        <pc:spChg chg="add mod">
          <ac:chgData name="Haitao He" userId="3349109456002eda" providerId="LiveId" clId="{DF782B95-6F9E-4194-A416-41E7B3130C42}" dt="2017-10-11T05:32:22.908" v="385"/>
          <ac:spMkLst>
            <pc:docMk/>
            <pc:sldMk cId="146979485" sldId="293"/>
            <ac:spMk id="4" creationId="{EA61D788-D8A8-48E1-88A8-C391A5AAD5D8}"/>
          </ac:spMkLst>
        </pc:spChg>
      </pc:sldChg>
      <pc:sldChg chg="addSp delSp modSp add setBg">
        <pc:chgData name="Haitao He" userId="3349109456002eda" providerId="LiveId" clId="{DF782B95-6F9E-4194-A416-41E7B3130C42}" dt="2017-10-11T05:46:25.630" v="396"/>
        <pc:sldMkLst>
          <pc:docMk/>
          <pc:sldMk cId="1638006656" sldId="294"/>
        </pc:sldMkLst>
        <pc:spChg chg="del">
          <ac:chgData name="Haitao He" userId="3349109456002eda" providerId="LiveId" clId="{DF782B95-6F9E-4194-A416-41E7B3130C42}" dt="2017-10-11T05:44:04.941" v="387" actId="478"/>
          <ac:spMkLst>
            <pc:docMk/>
            <pc:sldMk cId="1638006656" sldId="294"/>
            <ac:spMk id="2" creationId="{3C907FF9-EFB1-42D7-ABBA-62653BF6AF5D}"/>
          </ac:spMkLst>
        </pc:spChg>
        <pc:spChg chg="del">
          <ac:chgData name="Haitao He" userId="3349109456002eda" providerId="LiveId" clId="{DF782B95-6F9E-4194-A416-41E7B3130C42}" dt="2017-10-11T05:44:04.941" v="387" actId="478"/>
          <ac:spMkLst>
            <pc:docMk/>
            <pc:sldMk cId="1638006656" sldId="294"/>
            <ac:spMk id="3" creationId="{4CA3F864-B3DF-431E-B292-D1747F707B87}"/>
          </ac:spMkLst>
        </pc:spChg>
        <pc:spChg chg="add mod">
          <ac:chgData name="Haitao He" userId="3349109456002eda" providerId="LiveId" clId="{DF782B95-6F9E-4194-A416-41E7B3130C42}" dt="2017-10-11T05:46:25.630" v="396"/>
          <ac:spMkLst>
            <pc:docMk/>
            <pc:sldMk cId="1638006656" sldId="294"/>
            <ac:spMk id="4" creationId="{45E9A62B-11C1-424E-BDE8-C40007767067}"/>
          </ac:spMkLst>
        </pc:spChg>
      </pc:sldChg>
    </pc:docChg>
  </pc:docChgLst>
  <pc:docChgLst>
    <pc:chgData userId="3349109456002eda" providerId="LiveId" clId="{DF782B95-6F9E-4194-A416-41E7B3130C4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788" y="0"/>
            <a:ext cx="3070225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F5786-3777-46D4-B15D-1406B2959868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28713"/>
            <a:ext cx="5413375" cy="3044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343400"/>
            <a:ext cx="5670550" cy="3552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72500"/>
            <a:ext cx="3070225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788" y="8572500"/>
            <a:ext cx="3070225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54963-AC3E-4845-A45C-9DC2DECA2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4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2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0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2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4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8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2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00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92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2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69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2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24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95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2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50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7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64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24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5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63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1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04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07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6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0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9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7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54963-AC3E-4845-A45C-9DC2DECA2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8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0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7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A29E2-C8B3-409B-8A2E-FC5F43ACF9E4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5A8A-C7B7-4004-B8CA-BCD2916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4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5403" y="1174399"/>
            <a:ext cx="69637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胜日寻芳泗水滨，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无边光景一时新。</a:t>
            </a:r>
            <a:b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等闲识得东风面，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万紫千红总是春。</a:t>
            </a:r>
            <a:endParaRPr lang="en-US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480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4692" y="1043770"/>
            <a:ext cx="72996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朝辞白帝彩云间，</a:t>
            </a:r>
            <a:endParaRPr lang="en-US" altLang="zh-CN" sz="7200" dirty="0">
              <a:solidFill>
                <a:schemeClr val="accent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千里江陵一日还。</a:t>
            </a:r>
            <a:br>
              <a:rPr lang="zh-CN" altLang="en-US" sz="7200" dirty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两岸猿声啼不住，</a:t>
            </a:r>
            <a:endParaRPr lang="en-US" altLang="zh-CN" sz="7200" dirty="0">
              <a:solidFill>
                <a:schemeClr val="accent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轻舟已过万重山。 </a:t>
            </a:r>
            <a:endParaRPr lang="en-US" sz="7200" dirty="0">
              <a:solidFill>
                <a:schemeClr val="accent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73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1428" y="1249043"/>
            <a:ext cx="69917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草树知春不久归，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百般红紫斗芳菲。</a:t>
            </a:r>
            <a:b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杨花榆荚无才思，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惟解漫天作雪飞。</a:t>
            </a:r>
            <a:endParaRPr lang="en-US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63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710" y="1146406"/>
            <a:ext cx="71037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梅子黄时日日晴，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小溪泛尽却山行。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绿阴不减来时路，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添得黄鹂四五声。</a:t>
            </a:r>
            <a:endParaRPr lang="en-US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05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2850" y="1211721"/>
            <a:ext cx="75515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草满池塘水满陂，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山衔落日浸寒漪。</a:t>
            </a:r>
            <a:b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牧童归去横牛背，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短笛无腔信口吹。</a:t>
            </a:r>
            <a:endParaRPr lang="en-US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33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FA05BE-1AFD-4443-B7C5-EB8B0854E278}"/>
              </a:ext>
            </a:extLst>
          </p:cNvPr>
          <p:cNvSpPr/>
          <p:nvPr/>
        </p:nvSpPr>
        <p:spPr>
          <a:xfrm>
            <a:off x="2852615" y="1166841"/>
            <a:ext cx="72448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横看成岭侧成峰，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远近高低各不同。</a:t>
            </a:r>
          </a:p>
          <a:p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不识庐山真面目，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只缘身在此山中。</a:t>
            </a:r>
            <a:endParaRPr lang="en-US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416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2AF30C-D729-4E22-A08C-DF07C3F00F32}"/>
              </a:ext>
            </a:extLst>
          </p:cNvPr>
          <p:cNvSpPr/>
          <p:nvPr/>
        </p:nvSpPr>
        <p:spPr>
          <a:xfrm>
            <a:off x="3008923" y="1245773"/>
            <a:ext cx="75418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日照香炉生紫烟，</a:t>
            </a:r>
            <a:endParaRPr lang="en-US" altLang="zh-CN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遥看瀑布挂前川。</a:t>
            </a:r>
            <a:b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飞流直下三千尺，</a:t>
            </a:r>
            <a:endParaRPr lang="en-US" altLang="zh-CN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疑是银河落九天。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95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9DBD-AC9B-45F0-ACFD-E1971A606307}"/>
              </a:ext>
            </a:extLst>
          </p:cNvPr>
          <p:cNvSpPr/>
          <p:nvPr/>
        </p:nvSpPr>
        <p:spPr>
          <a:xfrm>
            <a:off x="2758829" y="1166841"/>
            <a:ext cx="77450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绿树阴浓夏日长，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楼台倒影入池塘。</a:t>
            </a:r>
            <a:b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水晶帘动微风起，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满架蔷薇一院香。</a:t>
            </a:r>
            <a:endParaRPr lang="en-US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59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20CE1-A573-4219-BAA3-AF5376F251FB}"/>
              </a:ext>
            </a:extLst>
          </p:cNvPr>
          <p:cNvSpPr/>
          <p:nvPr/>
        </p:nvSpPr>
        <p:spPr>
          <a:xfrm>
            <a:off x="2774462" y="1245774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毕竟西湖六月中，</a:t>
            </a:r>
            <a:endParaRPr lang="en-US" altLang="zh-CN" sz="7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风光不与四时同。</a:t>
            </a:r>
          </a:p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接天莲叶无穷碧，</a:t>
            </a:r>
            <a:endParaRPr lang="en-US" altLang="zh-CN" sz="7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映日荷花别样红。 </a:t>
            </a:r>
            <a:endParaRPr lang="en-US" sz="7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2E80E5-27A7-48CE-B543-7C009F0F0E9E}"/>
              </a:ext>
            </a:extLst>
          </p:cNvPr>
          <p:cNvSpPr/>
          <p:nvPr/>
        </p:nvSpPr>
        <p:spPr>
          <a:xfrm>
            <a:off x="2508737" y="1166841"/>
            <a:ext cx="7174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蓬头稚子学垂纶，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侧坐莓苔草映身。 </a:t>
            </a:r>
            <a:b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路人借问遥招手，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怕得鱼惊不应人。</a:t>
            </a:r>
            <a:endParaRPr lang="en-US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14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8791" y="1354599"/>
            <a:ext cx="76818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err="1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月落乌啼霜满天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r>
              <a:rPr lang="en-US" sz="7200" dirty="0" err="1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江枫渔火对愁眠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r>
              <a:rPr lang="en-US" sz="7200" dirty="0" err="1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姑苏城外寒山寺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r>
              <a:rPr lang="en-US" sz="7200" dirty="0" err="1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夜半钟声到客船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9804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1428" y="1025108"/>
            <a:ext cx="7047722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古木阴中系短篷，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杖藜扶我过桥东。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沾衣欲湿杏花雨，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吹面不寒杨柳风。</a:t>
            </a:r>
            <a:endParaRPr lang="en-US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6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2206" y="1262439"/>
            <a:ext cx="6727586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天山中断楚江开，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碧水东流至此回。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两岸青山相对出，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孤帆一片日边来。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2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498902-D68B-40B7-BBBF-C66CD071844F}"/>
              </a:ext>
            </a:extLst>
          </p:cNvPr>
          <p:cNvSpPr/>
          <p:nvPr/>
        </p:nvSpPr>
        <p:spPr>
          <a:xfrm>
            <a:off x="3047999" y="1166841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众鸟高飞尽，孤云独去闲。</a:t>
            </a:r>
          </a:p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相看两不厌，只有敬亭山。</a:t>
            </a:r>
          </a:p>
        </p:txBody>
      </p:sp>
    </p:spTree>
    <p:extLst>
      <p:ext uri="{BB962C8B-B14F-4D97-AF65-F5344CB8AC3E}">
        <p14:creationId xmlns:p14="http://schemas.microsoft.com/office/powerpoint/2010/main" val="94038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31C33E-5081-41A6-A657-AEC59102BF78}"/>
              </a:ext>
            </a:extLst>
          </p:cNvPr>
          <p:cNvSpPr/>
          <p:nvPr/>
        </p:nvSpPr>
        <p:spPr>
          <a:xfrm>
            <a:off x="3047999" y="1166841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独坐幽篁里，弹琴复长啸。</a:t>
            </a:r>
            <a:b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深林人不知，明月来相照。</a:t>
            </a:r>
            <a:endParaRPr lang="en-US" sz="7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0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B633E3-D3CF-4255-9F52-E063599362CF}"/>
              </a:ext>
            </a:extLst>
          </p:cNvPr>
          <p:cNvSpPr/>
          <p:nvPr/>
        </p:nvSpPr>
        <p:spPr>
          <a:xfrm>
            <a:off x="3047999" y="1166841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松下问童子，言师采药去。</a:t>
            </a:r>
            <a:b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只在此山中，云深不知处。</a:t>
            </a:r>
            <a:endParaRPr lang="en-US" sz="7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49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D82E2B-DFED-4EFF-AF68-8A4B5BDC8613}"/>
              </a:ext>
            </a:extLst>
          </p:cNvPr>
          <p:cNvSpPr/>
          <p:nvPr/>
        </p:nvSpPr>
        <p:spPr>
          <a:xfrm>
            <a:off x="3305907" y="1166842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向晚意不适，</a:t>
            </a:r>
            <a:endParaRPr lang="en-US" altLang="zh-CN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驱车登古原。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夕阳无限好，</a:t>
            </a:r>
            <a:endParaRPr lang="en-US" altLang="zh-CN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只是近黄昏。</a:t>
            </a:r>
          </a:p>
        </p:txBody>
      </p:sp>
    </p:spTree>
    <p:extLst>
      <p:ext uri="{BB962C8B-B14F-4D97-AF65-F5344CB8AC3E}">
        <p14:creationId xmlns:p14="http://schemas.microsoft.com/office/powerpoint/2010/main" val="1666882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3777" y="1254833"/>
            <a:ext cx="76353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一道残阳铺水中，</a:t>
            </a:r>
          </a:p>
          <a:p>
            <a:r>
              <a:rPr lang="en-US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半江瑟瑟半江红。</a:t>
            </a:r>
          </a:p>
          <a:p>
            <a:r>
              <a:rPr lang="en-US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可怜九月初三夜，</a:t>
            </a:r>
          </a:p>
          <a:p>
            <a:r>
              <a:rPr lang="en-US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露似真珠月似弓。</a:t>
            </a:r>
          </a:p>
        </p:txBody>
      </p:sp>
    </p:spTree>
    <p:extLst>
      <p:ext uri="{BB962C8B-B14F-4D97-AF65-F5344CB8AC3E}">
        <p14:creationId xmlns:p14="http://schemas.microsoft.com/office/powerpoint/2010/main" val="2372801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693" y="1166842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移舟泊烟渚，</a:t>
            </a:r>
          </a:p>
          <a:p>
            <a:pPr algn="ctr"/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日暮客愁新。</a:t>
            </a:r>
          </a:p>
          <a:p>
            <a:pPr algn="ctr"/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野旷天低树，</a:t>
            </a:r>
          </a:p>
          <a:p>
            <a:pPr algn="ctr"/>
            <a:r>
              <a:rPr lang="zh-CN" altLang="en-US" sz="7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江清月近人。</a:t>
            </a:r>
          </a:p>
        </p:txBody>
      </p:sp>
    </p:spTree>
    <p:extLst>
      <p:ext uri="{BB962C8B-B14F-4D97-AF65-F5344CB8AC3E}">
        <p14:creationId xmlns:p14="http://schemas.microsoft.com/office/powerpoint/2010/main" val="1334303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5189" y="1708994"/>
            <a:ext cx="88477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6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海上生明月，天涯共此时。</a:t>
            </a:r>
          </a:p>
          <a:p>
            <a:r>
              <a:rPr lang="zh-CN" sz="6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情人怨遥夜，竟夕起相思。</a:t>
            </a:r>
          </a:p>
          <a:p>
            <a:r>
              <a:rPr lang="zh-CN" sz="6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灭烛怜光满，披衣觉露滋。</a:t>
            </a:r>
          </a:p>
          <a:p>
            <a:r>
              <a:rPr lang="zh-CN" sz="6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不堪盈手赠，还寝梦佳期。</a:t>
            </a:r>
          </a:p>
        </p:txBody>
      </p:sp>
    </p:spTree>
    <p:extLst>
      <p:ext uri="{BB962C8B-B14F-4D97-AF65-F5344CB8AC3E}">
        <p14:creationId xmlns:p14="http://schemas.microsoft.com/office/powerpoint/2010/main" val="69363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6116" y="1166842"/>
            <a:ext cx="6701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远上寒山石径斜，</a:t>
            </a:r>
          </a:p>
          <a:p>
            <a:pPr algn="ctr"/>
            <a:r>
              <a:rPr lang="zh-CN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白云生处有人家。</a:t>
            </a:r>
          </a:p>
          <a:p>
            <a:pPr algn="ctr"/>
            <a:r>
              <a:rPr lang="zh-CN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停车坐爱枫林晚，</a:t>
            </a:r>
          </a:p>
          <a:p>
            <a:pPr algn="ctr"/>
            <a:r>
              <a:rPr lang="zh-CN" sz="720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霜叶红于二月花。</a:t>
            </a:r>
          </a:p>
        </p:txBody>
      </p:sp>
    </p:spTree>
    <p:extLst>
      <p:ext uri="{BB962C8B-B14F-4D97-AF65-F5344CB8AC3E}">
        <p14:creationId xmlns:p14="http://schemas.microsoft.com/office/powerpoint/2010/main" val="4080646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26900-E3BC-489A-86C3-A17E45931F60}"/>
              </a:ext>
            </a:extLst>
          </p:cNvPr>
          <p:cNvSpPr/>
          <p:nvPr/>
        </p:nvSpPr>
        <p:spPr>
          <a:xfrm>
            <a:off x="2235201" y="1166842"/>
            <a:ext cx="88079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银烛秋光冷画屏，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轻罗小扇扑流萤。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天阶夜色凉如水，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坐看牵牛织女星。</a:t>
            </a:r>
          </a:p>
        </p:txBody>
      </p:sp>
    </p:spTree>
    <p:extLst>
      <p:ext uri="{BB962C8B-B14F-4D97-AF65-F5344CB8AC3E}">
        <p14:creationId xmlns:p14="http://schemas.microsoft.com/office/powerpoint/2010/main" val="400239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4735" y="1155738"/>
            <a:ext cx="7187682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72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应怜屐齿印苍苔，</a:t>
            </a:r>
            <a:endParaRPr lang="en-US" altLang="zh-CN" sz="72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小扣柴扉久不开。</a:t>
            </a:r>
            <a:br>
              <a:rPr lang="zh-CN" altLang="en-US" sz="72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春色满园关不住，</a:t>
            </a:r>
            <a:endParaRPr lang="en-US" altLang="zh-CN" sz="72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一枝红杏出墙来。</a:t>
            </a:r>
            <a:endParaRPr lang="en-US" sz="72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77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1526" y="1536174"/>
            <a:ext cx="91889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60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空山新雨后，天气晚来秋。</a:t>
            </a:r>
          </a:p>
          <a:p>
            <a:pPr algn="ctr"/>
            <a:r>
              <a:rPr lang="zh-CN" sz="60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明月松间照，清泉石上流。</a:t>
            </a:r>
          </a:p>
          <a:p>
            <a:pPr algn="ctr"/>
            <a:r>
              <a:rPr lang="zh-CN" sz="60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竹喧归浣女，莲动下渔舟。</a:t>
            </a:r>
          </a:p>
          <a:p>
            <a:pPr algn="ctr"/>
            <a:r>
              <a:rPr lang="zh-CN" sz="60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随意春芳歇，王孙自可留。</a:t>
            </a:r>
          </a:p>
        </p:txBody>
      </p:sp>
    </p:spTree>
    <p:extLst>
      <p:ext uri="{BB962C8B-B14F-4D97-AF65-F5344CB8AC3E}">
        <p14:creationId xmlns:p14="http://schemas.microsoft.com/office/powerpoint/2010/main" val="255998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5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3AC2B3-B442-4DDB-8121-754F2BA48566}"/>
              </a:ext>
            </a:extLst>
          </p:cNvPr>
          <p:cNvSpPr/>
          <p:nvPr/>
        </p:nvSpPr>
        <p:spPr>
          <a:xfrm>
            <a:off x="1653540" y="1536174"/>
            <a:ext cx="8884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青山横北郭，白水绕东城。</a:t>
            </a:r>
            <a:b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此地一为别，孤蓬万里征。</a:t>
            </a:r>
            <a:b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浮云游子意，落日故人情。</a:t>
            </a:r>
            <a:b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6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挥手自兹去，萧萧班马鸣</a:t>
            </a:r>
            <a:endParaRPr lang="en-US" sz="6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23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61D788-D8A8-48E1-88A8-C391A5AAD5D8}"/>
              </a:ext>
            </a:extLst>
          </p:cNvPr>
          <p:cNvSpPr/>
          <p:nvPr/>
        </p:nvSpPr>
        <p:spPr>
          <a:xfrm>
            <a:off x="2190750" y="1166842"/>
            <a:ext cx="7810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自古逢秋悲寂寥，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我言秋日胜春朝。</a:t>
            </a:r>
            <a:b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晴空一鹤排云上，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便引诗情到碧霄。</a:t>
            </a:r>
            <a:endParaRPr lang="en-US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7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9A62B-11C1-424E-BDE8-C40007767067}"/>
              </a:ext>
            </a:extLst>
          </p:cNvPr>
          <p:cNvSpPr/>
          <p:nvPr/>
        </p:nvSpPr>
        <p:spPr>
          <a:xfrm>
            <a:off x="2552700" y="1166842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少年易老学难成，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一寸光阴不可轻。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未觉池塘春草梦，</a:t>
            </a:r>
          </a:p>
          <a:p>
            <a:pPr algn="ctr"/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阶前梧叶已秋声。</a:t>
            </a:r>
          </a:p>
        </p:txBody>
      </p:sp>
    </p:spTree>
    <p:extLst>
      <p:ext uri="{BB962C8B-B14F-4D97-AF65-F5344CB8AC3E}">
        <p14:creationId xmlns:p14="http://schemas.microsoft.com/office/powerpoint/2010/main" val="163800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9406" y="1166842"/>
            <a:ext cx="72331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荷尽已无擎雨盖，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菊残犹有傲霜枝。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一年好景君须记，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最是橙黄橘绿时。</a:t>
            </a:r>
          </a:p>
        </p:txBody>
      </p:sp>
    </p:spTree>
    <p:extLst>
      <p:ext uri="{BB962C8B-B14F-4D97-AF65-F5344CB8AC3E}">
        <p14:creationId xmlns:p14="http://schemas.microsoft.com/office/powerpoint/2010/main" val="30053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0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25D5F-33A6-46B0-9773-6A68DEC335D3}"/>
              </a:ext>
            </a:extLst>
          </p:cNvPr>
          <p:cNvSpPr/>
          <p:nvPr/>
        </p:nvSpPr>
        <p:spPr>
          <a:xfrm>
            <a:off x="3227070" y="1166842"/>
            <a:ext cx="57378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千山鸟飞绝，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万径人踪灭。</a:t>
            </a:r>
            <a:b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孤舟蓑笠翁，</a:t>
            </a:r>
            <a:endParaRPr lang="en-US" altLang="zh-CN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独钓寒江雪。</a:t>
            </a:r>
            <a:endParaRPr lang="en-US" sz="7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41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75000" b="-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166842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日暮苍山远，</a:t>
            </a:r>
          </a:p>
          <a:p>
            <a:pPr algn="ctr"/>
            <a:r>
              <a:rPr lang="zh-CN" altLang="en-US" sz="72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天寒白屋贫。</a:t>
            </a:r>
          </a:p>
          <a:p>
            <a:pPr algn="ctr"/>
            <a:r>
              <a:rPr lang="zh-CN" altLang="en-US" sz="72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柴门闻犬吠，</a:t>
            </a:r>
          </a:p>
          <a:p>
            <a:pPr algn="ctr"/>
            <a:r>
              <a:rPr lang="zh-CN" altLang="en-US" sz="72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风雪夜归人。</a:t>
            </a:r>
          </a:p>
        </p:txBody>
      </p:sp>
    </p:spTree>
    <p:extLst>
      <p:ext uri="{BB962C8B-B14F-4D97-AF65-F5344CB8AC3E}">
        <p14:creationId xmlns:p14="http://schemas.microsoft.com/office/powerpoint/2010/main" val="1895193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42556C-C5D3-421D-98D1-60AA9E5C9885}"/>
              </a:ext>
            </a:extLst>
          </p:cNvPr>
          <p:cNvSpPr/>
          <p:nvPr/>
        </p:nvSpPr>
        <p:spPr>
          <a:xfrm>
            <a:off x="3048000" y="1166842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危楼高百尺，</a:t>
            </a:r>
            <a:endParaRPr lang="en-US" altLang="zh-CN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手可摘星辰。</a:t>
            </a:r>
            <a:b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不敢高声语，</a:t>
            </a:r>
            <a:endParaRPr lang="en-US" altLang="zh-CN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恐惊天上人。 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773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1ED6C1-6706-4854-8ECD-31F81747E3A9}"/>
              </a:ext>
            </a:extLst>
          </p:cNvPr>
          <p:cNvSpPr/>
          <p:nvPr/>
        </p:nvSpPr>
        <p:spPr>
          <a:xfrm>
            <a:off x="3048000" y="1166842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墙角数枝梅，</a:t>
            </a:r>
            <a:endParaRPr lang="en-US" altLang="zh-CN" sz="7200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凌寒独自开。</a:t>
            </a:r>
            <a:br>
              <a:rPr lang="zh-CN" altLang="en-US" sz="72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遥知不是雪，</a:t>
            </a:r>
            <a:endParaRPr lang="en-US" altLang="zh-CN" sz="7200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为有暗香来。</a:t>
            </a:r>
            <a:endParaRPr lang="en-US" sz="7200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32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5087" y="625151"/>
            <a:ext cx="6484775" cy="501675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>
              <a:defRPr sz="6000">
                <a:solidFill>
                  <a:srgbClr val="FFC000"/>
                </a:solidFill>
                <a:effectLst/>
                <a:latin typeface="DengXian"/>
              </a:defRPr>
            </a:lvl1pPr>
          </a:lstStyle>
          <a:p>
            <a:r>
              <a:rPr lang="zh-CN" altLang="en-US" sz="8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春眠不觉晓，</a:t>
            </a:r>
            <a:endParaRPr lang="en-US" altLang="zh-CN" sz="8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处处闻啼鸟。</a:t>
            </a:r>
            <a:endParaRPr lang="en-US" altLang="zh-CN" sz="8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夜来风雨声，</a:t>
            </a:r>
            <a:endParaRPr lang="en-US" altLang="zh-CN" sz="8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花落知多少。</a:t>
            </a:r>
            <a:endParaRPr lang="en-US" sz="8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49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37453" y="1076397"/>
            <a:ext cx="7159690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独怜幽草涧边生，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上有黄鹂深树鸣。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春潮带雨晚来急，</a:t>
            </a:r>
            <a:endParaRPr lang="en-US" altLang="zh-CN" sz="7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野渡无人舟自横。</a:t>
            </a:r>
          </a:p>
        </p:txBody>
      </p:sp>
    </p:spTree>
    <p:extLst>
      <p:ext uri="{BB962C8B-B14F-4D97-AF65-F5344CB8AC3E}">
        <p14:creationId xmlns:p14="http://schemas.microsoft.com/office/powerpoint/2010/main" val="232384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2767" y="1155737"/>
            <a:ext cx="70477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两个黄鹂鸣翠柳，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一行白鹭上青天。</a:t>
            </a:r>
            <a:b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窗含西岭千秋雪，</a:t>
            </a:r>
            <a:endParaRPr lang="en-US" altLang="zh-CN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门泊东吴万里船。</a:t>
            </a:r>
            <a:endParaRPr lang="en-US" sz="72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87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1975" y="79184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8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白日依山尽，</a:t>
            </a:r>
            <a:endParaRPr lang="en-US" altLang="zh-CN" sz="80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黄河入海流。</a:t>
            </a:r>
            <a:br>
              <a:rPr lang="zh-CN" altLang="en-US" sz="8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8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欲穷千里目，</a:t>
            </a:r>
            <a:endParaRPr lang="en-US" altLang="zh-CN" sz="80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更上一层楼。</a:t>
            </a:r>
          </a:p>
        </p:txBody>
      </p:sp>
    </p:spTree>
    <p:extLst>
      <p:ext uri="{BB962C8B-B14F-4D97-AF65-F5344CB8AC3E}">
        <p14:creationId xmlns:p14="http://schemas.microsoft.com/office/powerpoint/2010/main" val="89329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88164" y="1323688"/>
            <a:ext cx="7896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err="1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泉眼无声惜细流</a:t>
            </a:r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r>
              <a:rPr lang="en-US" sz="7200" dirty="0" err="1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树阴照水爱晴柔</a:t>
            </a:r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r>
              <a:rPr lang="en-US" sz="7200" dirty="0" err="1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小荷才露尖尖角</a:t>
            </a:r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r>
              <a:rPr lang="en-US" sz="7200" dirty="0" err="1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早有蜻蜓立上头</a:t>
            </a:r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5959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8081" y="1137076"/>
            <a:ext cx="70850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故人西辞黄鹤楼，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烟花三月下扬州。</a:t>
            </a:r>
            <a:b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孤帆远影碧空尽，</a:t>
            </a:r>
            <a:endParaRPr lang="en-US" altLang="zh-CN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唯见长江天际流。</a:t>
            </a:r>
            <a:endParaRPr lang="en-US" sz="72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841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858</Words>
  <Application>Microsoft Office PowerPoint</Application>
  <PresentationFormat>Widescreen</PresentationFormat>
  <Paragraphs>164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楷体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Haitao He</dc:creator>
  <cp:lastModifiedBy>Harry He</cp:lastModifiedBy>
  <cp:revision>28</cp:revision>
  <cp:lastPrinted>2017-09-07T04:59:32Z</cp:lastPrinted>
  <dcterms:created xsi:type="dcterms:W3CDTF">2015-12-07T00:53:56Z</dcterms:created>
  <dcterms:modified xsi:type="dcterms:W3CDTF">2017-12-28T06:12:09Z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harryh@microsoft.com</vt:lpwstr>
  </property>
  <property fmtid="{D5CDD505-2E9C-101B-9397-08002B2CF9AE}" pid="6" name="MSIP_Label_f42aa342-8706-4288-bd11-ebb85995028c_SetDate">
    <vt:lpwstr>2017-07-01T07:57:29.9972975-07:00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